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64" r:id="rId3"/>
    <p:sldId id="259" r:id="rId4"/>
    <p:sldId id="261" r:id="rId5"/>
    <p:sldId id="257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780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7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0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1986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63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5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4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0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3643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0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547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3B93CA00-0697-4C5B-8B87-93C608915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-197064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2AAED-6011-47C8-B873-1816A1A6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50" y="3231931"/>
            <a:ext cx="2825313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RUN FORREST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3136B-8031-42B3-86DF-2AB08FC7D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8337" y="5242675"/>
            <a:ext cx="4174836" cy="683284"/>
          </a:xfrm>
        </p:spPr>
        <p:txBody>
          <a:bodyPr>
            <a:normAutofit fontScale="6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Look At 2016-2019 St. Jude Rock ‘N’ Roll Nashville Half &amp; Full Marathon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B94F3-6885-49A7-8A59-20BD0100CEB3}"/>
              </a:ext>
            </a:extLst>
          </p:cNvPr>
          <p:cNvSpPr txBox="1"/>
          <p:nvPr/>
        </p:nvSpPr>
        <p:spPr>
          <a:xfrm>
            <a:off x="7786255" y="5925959"/>
            <a:ext cx="41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Brandes Moore – February 19,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C9502-E0A5-4BB8-B524-DAED6C583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3013" y="6015304"/>
            <a:ext cx="600159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3"/>
          </a:fgClr>
          <a:bgClr>
            <a:schemeClr val="tx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18CEF-1E09-418E-BA39-8C70456F02A4}"/>
              </a:ext>
            </a:extLst>
          </p:cNvPr>
          <p:cNvSpPr txBox="1"/>
          <p:nvPr/>
        </p:nvSpPr>
        <p:spPr>
          <a:xfrm>
            <a:off x="729587" y="986216"/>
            <a:ext cx="5235575" cy="439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all" spc="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JUST FELT LIKE RUNNING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A group of people looking at a phone&#10;&#10;Description automatically generated">
            <a:extLst>
              <a:ext uri="{FF2B5EF4-FFF2-40B4-BE49-F238E27FC236}">
                <a16:creationId xmlns:a16="http://schemas.microsoft.com/office/drawing/2014/main" id="{BBB4FCF9-8A8D-44A2-84AE-A05AB3296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39" y="1941688"/>
            <a:ext cx="4131223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4920-6E22-4FF0-8EA5-975BEE1D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57200"/>
            <a:ext cx="4581525" cy="16002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YOU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YOU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CAN RUN A MARATHON?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092B8-8266-4552-8A2E-3D4DAF055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233" y="2216152"/>
            <a:ext cx="4132791" cy="4337048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>
            <a:normAutofit fontScale="25000" lnSpcReduction="20000"/>
          </a:bodyPr>
          <a:lstStyle/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How long is a 1/2 marathon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13.1 MILES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How long is a marathon</a:t>
            </a:r>
          </a:p>
          <a:p>
            <a:pPr marL="1314450" lvl="1" indent="-857250">
              <a:buFont typeface="Wingdings" panose="05000000000000000000" pitchFamily="2" charset="2"/>
              <a:buChar char="v"/>
            </a:pPr>
            <a:r>
              <a:rPr lang="en-US" sz="7000" dirty="0">
                <a:solidFill>
                  <a:schemeClr val="bg1"/>
                </a:solidFill>
              </a:rPr>
              <a:t>26.2 MILES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AVG Fastest Time (2016-2019)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2:35:15 – 1/2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4:48:27 - full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AVG Slowest Time (2016-2019)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5:16:12 – 1/2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6:44:14 - full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BF10-1FF7-49BF-B493-75802E9F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4" y="403370"/>
            <a:ext cx="4049308" cy="2889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2D391-7870-4534-B7E6-9CA67055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59" y="3292398"/>
            <a:ext cx="3567908" cy="2234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08748-F226-4EA1-B8FD-AF17E477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065" y="452019"/>
            <a:ext cx="2257740" cy="2248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F0C3F-D66E-41C7-8684-A62D12C04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939" y="2642876"/>
            <a:ext cx="289600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43F7E509-38FC-430B-BEE9-0BD7F137B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61208-7573-4B45-9251-E4E92E7E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1182955"/>
            <a:ext cx="3891821" cy="1640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spc="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ROCK ‘N’ ROLL NASHVILLE FACTS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9" y="2286001"/>
            <a:ext cx="3538776" cy="394084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Avg of 16,061 people finished a half marathon during 2016-2019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Avg of 2,385 people finished a full marathon during 2016-2019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9% avg decline in finishers </a:t>
            </a:r>
          </a:p>
          <a:p>
            <a:pPr marL="514350"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Year-Over-Year since 2016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91C61F1D-070B-4F81-A926-9AB7463C1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3" r="2" b="17716"/>
          <a:stretch/>
        </p:blipFill>
        <p:spPr>
          <a:xfrm>
            <a:off x="5279472" y="645107"/>
            <a:ext cx="5995465" cy="2716590"/>
          </a:xfrm>
          <a:prstGeom prst="rect">
            <a:avLst/>
          </a:prstGeom>
        </p:spPr>
      </p:pic>
      <p:pic>
        <p:nvPicPr>
          <p:cNvPr id="6" name="Picture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E9C2A4E-176A-4B07-AD7C-05E6EBE9EE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9" r="2" b="2"/>
          <a:stretch/>
        </p:blipFill>
        <p:spPr>
          <a:xfrm>
            <a:off x="5279472" y="3522563"/>
            <a:ext cx="5995465" cy="27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8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48999"/>
            <a:ext cx="9970174" cy="1600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RUN TIME OBSERVATION: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06" y="1735215"/>
            <a:ext cx="10006665" cy="1155786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largest time percentage change for the slowest, median and mean ½ and full marathon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slowest times for the 1st-3rd percentile compared to other years.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819CBB-E04D-4E75-B09D-6424713B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1" y="3966999"/>
            <a:ext cx="3871295" cy="777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0D1FDD-E375-4F6D-B97B-34CD09B18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176" y="3960384"/>
            <a:ext cx="5235394" cy="10440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94BE40-CF70-4C83-AC3B-751BA4FE9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64" y="4983425"/>
            <a:ext cx="3825572" cy="7468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993B63-7EB6-400E-B66F-29DD4D0AD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356" y="4980848"/>
            <a:ext cx="3863675" cy="807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2A8F12-CCF9-4EF5-9C3E-9E09EE8A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64" y="2967950"/>
            <a:ext cx="2552921" cy="92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206741-9F7F-42BD-BBA8-B944FC8E6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085" y="2967950"/>
            <a:ext cx="2705334" cy="9297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3313C1-9B2C-40D0-A7D4-4E990E305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420" y="2951262"/>
            <a:ext cx="2638080" cy="9602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DB32A5-1FA5-4B22-8A1C-B2B37B5C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9464" y="2967950"/>
            <a:ext cx="2187130" cy="92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4CB9CD-5688-48A8-B7B3-4A8B7F809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6594" y="2977017"/>
            <a:ext cx="1653683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1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3" y="46976"/>
            <a:ext cx="9970174" cy="1600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2017 Hypothesis: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There was a weather difference during the 2017 races that wasn't present in the other years.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297" y="1635614"/>
            <a:ext cx="10006665" cy="1155786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largest time percentage change for the slowest, median and mean ½ and full marathon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slowest times for the 1st-3rd percentile compared to other years.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67654A-907C-4AE4-841C-D5EED7AD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9" y="3051554"/>
            <a:ext cx="2240474" cy="2743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3D26F5-9F9B-4863-8389-0BFF8571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875" y="3051554"/>
            <a:ext cx="2278577" cy="274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1A741-B629-456C-9BA2-0C37F473D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992" t="13019" r="-593" b="17947"/>
          <a:stretch/>
        </p:blipFill>
        <p:spPr>
          <a:xfrm>
            <a:off x="5306639" y="2978289"/>
            <a:ext cx="1788803" cy="3463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3D3CDF-213E-4083-B095-C151B4D539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580" t="7829"/>
          <a:stretch/>
        </p:blipFill>
        <p:spPr>
          <a:xfrm>
            <a:off x="7218027" y="2978289"/>
            <a:ext cx="1493370" cy="3463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2E4B52-C280-49C0-811E-81EDD3C6CE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457" t="11052"/>
          <a:stretch/>
        </p:blipFill>
        <p:spPr>
          <a:xfrm>
            <a:off x="8864917" y="3127932"/>
            <a:ext cx="1215305" cy="3307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8795A-B045-4DDA-9FFF-B9FF60D2B3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754" t="10946"/>
          <a:stretch/>
        </p:blipFill>
        <p:spPr>
          <a:xfrm>
            <a:off x="10182307" y="3134771"/>
            <a:ext cx="1215304" cy="3307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E6C9F-2C5D-4B4B-833A-E57EF3C41C4B}"/>
              </a:ext>
            </a:extLst>
          </p:cNvPr>
          <p:cNvSpPr txBox="1"/>
          <p:nvPr/>
        </p:nvSpPr>
        <p:spPr>
          <a:xfrm>
            <a:off x="4926049" y="1889873"/>
            <a:ext cx="3836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IT WAS HOT AS HADES !!</a:t>
            </a:r>
          </a:p>
        </p:txBody>
      </p:sp>
    </p:spTree>
    <p:extLst>
      <p:ext uri="{BB962C8B-B14F-4D97-AF65-F5344CB8AC3E}">
        <p14:creationId xmlns:p14="http://schemas.microsoft.com/office/powerpoint/2010/main" val="19377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1E1DA9B-EEF9-498D-AAE3-F15AE42BF0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0" b="21670"/>
          <a:stretch>
            <a:fillRect/>
          </a:stretch>
        </p:blipFill>
        <p:spPr>
          <a:xfrm>
            <a:off x="6785379" y="457200"/>
            <a:ext cx="3707996" cy="29278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00D21-317B-490C-BCF0-52610CD5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80331"/>
            <a:ext cx="5256212" cy="160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  <a:cs typeface="AngsanaUPC" panose="020B0502040204020203" pitchFamily="18" charset="-34"/>
              </a:rPr>
              <a:t>Who is Scott Wietecha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(pronounced Why-tech-uh)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52A42-1E02-4FBE-B168-5D36ACE94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829" y="1984246"/>
            <a:ext cx="4656071" cy="2008849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37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From Hendersonville, 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PE Teacher for a local Middle 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Rock ‘N’ Roll Nashville Marathon BAD ***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Only Runner to Win seven consecutive years in a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DAF07-5125-4F42-8305-E13B139B8F1C}"/>
              </a:ext>
            </a:extLst>
          </p:cNvPr>
          <p:cNvSpPr txBox="1"/>
          <p:nvPr/>
        </p:nvSpPr>
        <p:spPr>
          <a:xfrm>
            <a:off x="4859539" y="30538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52B9C-7D58-4753-BA0B-9E36A25D780B}"/>
              </a:ext>
            </a:extLst>
          </p:cNvPr>
          <p:cNvSpPr txBox="1"/>
          <p:nvPr/>
        </p:nvSpPr>
        <p:spPr>
          <a:xfrm>
            <a:off x="810689" y="5371057"/>
            <a:ext cx="667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HE’S WON 7 IN A ROW, BUT THEY’RE GAINING ON HIM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FBAF1-1444-44D6-9695-34466FD6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20" y="4043390"/>
            <a:ext cx="2880610" cy="1120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0395C-46C3-4E47-8CE2-D3230990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630" y="4062441"/>
            <a:ext cx="3779848" cy="1082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1CBCED-6753-49FD-98FB-000CA474C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080" y="3423167"/>
            <a:ext cx="2890589" cy="2534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2E8CC0-E947-4EF9-A00C-688565810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129" y="3385067"/>
            <a:ext cx="1199951" cy="31749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6C48606-566A-4D8A-BD48-FC0CA6B1C1F3}"/>
              </a:ext>
            </a:extLst>
          </p:cNvPr>
          <p:cNvSpPr/>
          <p:nvPr/>
        </p:nvSpPr>
        <p:spPr>
          <a:xfrm>
            <a:off x="6601855" y="4888484"/>
            <a:ext cx="45662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DF8B3-0918-42BC-AFF3-D53C5BE6D55F}"/>
              </a:ext>
            </a:extLst>
          </p:cNvPr>
          <p:cNvSpPr txBox="1"/>
          <p:nvPr/>
        </p:nvSpPr>
        <p:spPr>
          <a:xfrm>
            <a:off x="755168" y="4292599"/>
            <a:ext cx="10681664" cy="1465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cap="all" spc="8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Keep running and you too could look like this at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cap="all" spc="8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63 years 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AFDA4-4C6E-445D-9024-3A8BAF05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8" y="1016740"/>
            <a:ext cx="3362663" cy="1849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89469-1B00-4123-86A2-09E2ABFB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27" y="453945"/>
            <a:ext cx="3117100" cy="29750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0B840C-AA46-4261-B34A-41B879247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822" y="453943"/>
            <a:ext cx="291555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155</TotalTime>
  <Words>288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Arial</vt:lpstr>
      <vt:lpstr>Gill Sans MT</vt:lpstr>
      <vt:lpstr>Impact</vt:lpstr>
      <vt:lpstr>Wingdings</vt:lpstr>
      <vt:lpstr>Badge</vt:lpstr>
      <vt:lpstr>RUN FORREST RUN</vt:lpstr>
      <vt:lpstr>PowerPoint Presentation</vt:lpstr>
      <vt:lpstr>SO YOU THINK YOU CAN RUN A MARATHON?</vt:lpstr>
      <vt:lpstr>ROCK ‘N’ ROLL NASHVILLE FACTS</vt:lpstr>
      <vt:lpstr>RUN TIME OBSERVATION: </vt:lpstr>
      <vt:lpstr>2017 Hypothesis: There was a weather difference during the 2017 races that wasn't present in the other years.</vt:lpstr>
      <vt:lpstr>Who is Scott Wietecha (pronounced Why-tech-uh)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FORREST RUN</dc:title>
  <dc:creator>Brandes Moore</dc:creator>
  <cp:lastModifiedBy>Brandes Moore</cp:lastModifiedBy>
  <cp:revision>8</cp:revision>
  <dcterms:created xsi:type="dcterms:W3CDTF">2020-02-20T02:49:03Z</dcterms:created>
  <dcterms:modified xsi:type="dcterms:W3CDTF">2020-02-21T01:43:31Z</dcterms:modified>
</cp:coreProperties>
</file>